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sldIdLst>
    <p:sldId id="256" r:id="rId2"/>
    <p:sldId id="262" r:id="rId3"/>
    <p:sldId id="263" r:id="rId4"/>
    <p:sldId id="264" r:id="rId5"/>
    <p:sldId id="265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979" autoAdjust="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A0FD6-1A48-40B3-A55F-519DFDB65097}" type="datetimeFigureOut">
              <a:rPr lang="en-GB" smtClean="0"/>
              <a:t>12/12/2019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4093DC-4598-4756-A925-EAD42B2985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291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093DC-4598-4756-A925-EAD42B29858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436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Inlcude</a:t>
            </a:r>
            <a:r>
              <a:rPr lang="en-GB" dirty="0" smtClean="0"/>
              <a:t> satellite images of </a:t>
            </a:r>
            <a:r>
              <a:rPr lang="en-GB" dirty="0" err="1" smtClean="0"/>
              <a:t>Zaatari</a:t>
            </a:r>
            <a:r>
              <a:rPr lang="en-GB" dirty="0" smtClean="0"/>
              <a:t> camp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 smtClean="0"/>
              <a:t>Home to 12,000 Jordanians and 3,800-4,500 Syrians (Weiner 2014)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What is the puzzle:</a:t>
            </a:r>
          </a:p>
          <a:p>
            <a:r>
              <a:rPr lang="en-GB" dirty="0" smtClean="0"/>
              <a:t>Although</a:t>
            </a:r>
            <a:r>
              <a:rPr lang="en-GB" baseline="0" dirty="0" smtClean="0"/>
              <a:t> they live on the doorstep of </a:t>
            </a:r>
            <a:r>
              <a:rPr lang="en-GB" baseline="0" dirty="0" err="1" smtClean="0"/>
              <a:t>Zaatari</a:t>
            </a:r>
            <a:r>
              <a:rPr lang="en-GB" baseline="0" dirty="0" smtClean="0"/>
              <a:t> camp, Jordan’s most important humanitarian hub, they receive hardly any assistance and go under the radar of NGOs; instead, they get by </a:t>
            </a:r>
            <a:r>
              <a:rPr lang="en-GB" baseline="0" dirty="0" err="1" smtClean="0"/>
              <a:t>by</a:t>
            </a:r>
            <a:r>
              <a:rPr lang="en-GB" baseline="0" dirty="0" smtClean="0"/>
              <a:t> working in the informal economy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They have received land and started building houses  -are they planning to stay?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093DC-4598-4756-A925-EAD42B29858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516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Half a </a:t>
            </a:r>
            <a:r>
              <a:rPr lang="de-DE" dirty="0" err="1"/>
              <a:t>million</a:t>
            </a:r>
            <a:r>
              <a:rPr lang="de-DE" dirty="0"/>
              <a:t> </a:t>
            </a:r>
            <a:r>
              <a:rPr lang="de-DE" dirty="0" err="1"/>
              <a:t>people</a:t>
            </a:r>
            <a:r>
              <a:rPr lang="de-DE" dirty="0"/>
              <a:t> </a:t>
            </a:r>
            <a:r>
              <a:rPr lang="de-DE" dirty="0" err="1"/>
              <a:t>displaced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Dec</a:t>
            </a:r>
            <a:r>
              <a:rPr lang="de-DE" dirty="0"/>
              <a:t> 2013;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50%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housing</a:t>
            </a:r>
            <a:r>
              <a:rPr lang="de-DE" dirty="0"/>
              <a:t> </a:t>
            </a:r>
            <a:r>
              <a:rPr lang="de-DE" dirty="0" err="1"/>
              <a:t>habitat</a:t>
            </a:r>
            <a:r>
              <a:rPr lang="de-DE" dirty="0"/>
              <a:t> </a:t>
            </a:r>
            <a:r>
              <a:rPr lang="de-DE" dirty="0" err="1"/>
              <a:t>destroyed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B2ABC-45DB-47D5-9DCA-3C124E456E7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239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Community-building:</a:t>
            </a:r>
          </a:p>
          <a:p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Syrians</a:t>
            </a:r>
            <a:r>
              <a:rPr lang="de-DE" dirty="0"/>
              <a:t> and </a:t>
            </a:r>
            <a:r>
              <a:rPr lang="de-DE" dirty="0" err="1"/>
              <a:t>Jordanians</a:t>
            </a:r>
            <a:endParaRPr lang="de-DE" dirty="0"/>
          </a:p>
          <a:p>
            <a:r>
              <a:rPr lang="de-DE" dirty="0" err="1"/>
              <a:t>Entering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country</a:t>
            </a:r>
            <a:r>
              <a:rPr lang="de-DE" dirty="0"/>
              <a:t>: </a:t>
            </a:r>
            <a:r>
              <a:rPr lang="de-DE" dirty="0" err="1"/>
              <a:t>bypassing</a:t>
            </a:r>
            <a:r>
              <a:rPr lang="de-DE" dirty="0"/>
              <a:t> </a:t>
            </a:r>
            <a:r>
              <a:rPr lang="de-DE" dirty="0" err="1"/>
              <a:t>Zaatari</a:t>
            </a:r>
            <a:r>
              <a:rPr lang="de-DE" dirty="0"/>
              <a:t> Camp; </a:t>
            </a:r>
            <a:r>
              <a:rPr lang="de-DE" dirty="0" err="1"/>
              <a:t>received</a:t>
            </a:r>
            <a:r>
              <a:rPr lang="de-DE" dirty="0"/>
              <a:t> </a:t>
            </a:r>
            <a:r>
              <a:rPr lang="de-DE" dirty="0" err="1"/>
              <a:t>land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relatives</a:t>
            </a:r>
          </a:p>
          <a:p>
            <a:r>
              <a:rPr lang="de-DE" dirty="0" err="1"/>
              <a:t>Among</a:t>
            </a:r>
            <a:r>
              <a:rPr lang="de-DE" dirty="0"/>
              <a:t> </a:t>
            </a:r>
            <a:r>
              <a:rPr lang="de-DE" dirty="0" err="1"/>
              <a:t>Syrians</a:t>
            </a:r>
            <a:r>
              <a:rPr lang="de-DE" dirty="0"/>
              <a:t> &gt;&gt; e.g. </a:t>
            </a:r>
            <a:r>
              <a:rPr lang="de-DE" dirty="0" err="1"/>
              <a:t>built</a:t>
            </a:r>
            <a:r>
              <a:rPr lang="de-DE" dirty="0"/>
              <a:t> a </a:t>
            </a:r>
            <a:r>
              <a:rPr lang="de-DE" dirty="0" err="1"/>
              <a:t>house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widow</a:t>
            </a:r>
            <a:endParaRPr lang="de-DE" dirty="0"/>
          </a:p>
          <a:p>
            <a:endParaRPr lang="de-DE" dirty="0"/>
          </a:p>
          <a:p>
            <a:r>
              <a:rPr lang="de-DE" dirty="0"/>
              <a:t>Labour </a:t>
            </a:r>
            <a:r>
              <a:rPr lang="de-DE" dirty="0" err="1"/>
              <a:t>migration</a:t>
            </a:r>
            <a:r>
              <a:rPr lang="de-DE" dirty="0"/>
              <a:t>: </a:t>
            </a:r>
            <a:r>
              <a:rPr lang="de-DE" dirty="0" err="1"/>
              <a:t>since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1980s; </a:t>
            </a:r>
            <a:r>
              <a:rPr lang="de-DE" dirty="0" err="1"/>
              <a:t>gendered</a:t>
            </a:r>
            <a:r>
              <a:rPr lang="de-DE" dirty="0"/>
              <a:t>; </a:t>
            </a:r>
            <a:r>
              <a:rPr lang="de-DE" dirty="0" err="1"/>
              <a:t>many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men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</a:t>
            </a:r>
            <a:r>
              <a:rPr lang="de-DE" dirty="0" err="1"/>
              <a:t>worked</a:t>
            </a:r>
            <a:r>
              <a:rPr lang="de-DE" dirty="0"/>
              <a:t> in </a:t>
            </a:r>
            <a:r>
              <a:rPr lang="de-DE" dirty="0" err="1"/>
              <a:t>Zaatari</a:t>
            </a:r>
            <a:r>
              <a:rPr lang="de-DE" dirty="0"/>
              <a:t> </a:t>
            </a:r>
            <a:r>
              <a:rPr lang="de-DE" dirty="0" err="1"/>
              <a:t>village</a:t>
            </a:r>
            <a:r>
              <a:rPr lang="de-DE" dirty="0"/>
              <a:t> </a:t>
            </a:r>
            <a:r>
              <a:rPr lang="de-DE" dirty="0" err="1"/>
              <a:t>before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war;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women</a:t>
            </a:r>
            <a:r>
              <a:rPr lang="de-DE" dirty="0"/>
              <a:t>, </a:t>
            </a:r>
            <a:r>
              <a:rPr lang="de-DE" dirty="0" err="1"/>
              <a:t>it‘s</a:t>
            </a:r>
            <a:r>
              <a:rPr lang="de-DE" dirty="0"/>
              <a:t> </a:t>
            </a:r>
            <a:r>
              <a:rPr lang="de-DE" dirty="0" err="1"/>
              <a:t>usually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first</a:t>
            </a:r>
            <a:r>
              <a:rPr lang="de-DE" dirty="0"/>
              <a:t> time in Jordan</a:t>
            </a:r>
          </a:p>
          <a:p>
            <a:endParaRPr lang="de-DE" dirty="0"/>
          </a:p>
          <a:p>
            <a:r>
              <a:rPr lang="de-DE" dirty="0"/>
              <a:t>Backstory: Jordan </a:t>
            </a:r>
            <a:r>
              <a:rPr lang="de-DE" dirty="0" err="1"/>
              <a:t>as</a:t>
            </a:r>
            <a:r>
              <a:rPr lang="de-DE" dirty="0"/>
              <a:t> a rentier </a:t>
            </a:r>
            <a:r>
              <a:rPr lang="de-DE" dirty="0" err="1"/>
              <a:t>state</a:t>
            </a:r>
            <a:r>
              <a:rPr lang="de-DE" dirty="0"/>
              <a:t>, </a:t>
            </a:r>
            <a:r>
              <a:rPr lang="de-DE" dirty="0" err="1"/>
              <a:t>outsourcing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low-skilled</a:t>
            </a:r>
            <a:r>
              <a:rPr lang="de-DE" dirty="0"/>
              <a:t> </a:t>
            </a:r>
            <a:r>
              <a:rPr lang="de-DE" dirty="0" err="1"/>
              <a:t>labour</a:t>
            </a:r>
            <a:r>
              <a:rPr lang="de-DE" dirty="0"/>
              <a:t> and hostile </a:t>
            </a:r>
            <a:r>
              <a:rPr lang="de-DE" dirty="0" err="1"/>
              <a:t>immigration</a:t>
            </a:r>
            <a:r>
              <a:rPr lang="de-DE" dirty="0"/>
              <a:t> </a:t>
            </a:r>
            <a:r>
              <a:rPr lang="de-DE" dirty="0" err="1"/>
              <a:t>policies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Emergence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proper </a:t>
            </a:r>
            <a:r>
              <a:rPr lang="de-DE" dirty="0" err="1"/>
              <a:t>housing</a:t>
            </a:r>
            <a:r>
              <a:rPr lang="de-DE" dirty="0"/>
              <a:t> </a:t>
            </a:r>
            <a:r>
              <a:rPr lang="de-DE" dirty="0" err="1"/>
              <a:t>market</a:t>
            </a:r>
            <a:r>
              <a:rPr lang="de-DE" dirty="0"/>
              <a:t> in Mandate Times </a:t>
            </a:r>
            <a:r>
              <a:rPr lang="de-DE" dirty="0" err="1"/>
              <a:t>under</a:t>
            </a:r>
            <a:r>
              <a:rPr lang="de-DE" dirty="0"/>
              <a:t> British </a:t>
            </a:r>
            <a:r>
              <a:rPr lang="de-DE" dirty="0" err="1"/>
              <a:t>rule</a:t>
            </a:r>
            <a:r>
              <a:rPr lang="de-DE" dirty="0"/>
              <a:t> (in </a:t>
            </a:r>
            <a:r>
              <a:rPr lang="de-DE" dirty="0" err="1"/>
              <a:t>the</a:t>
            </a:r>
            <a:r>
              <a:rPr lang="de-DE" dirty="0"/>
              <a:t> 1930s)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B2ABC-45DB-47D5-9DCA-3C124E456E7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924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Derek drawing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093DC-4598-4756-A925-EAD42B29858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164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BB02557A-7053-4340-A874-8AB926A8EDA1}" type="datetimeFigureOut">
              <a:rPr lang="en-US" dirty="0"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B02557A-7053-4340-A874-8AB926A8EDA1}" type="datetimeFigureOut">
              <a:rPr lang="en-US" dirty="0"/>
              <a:pPr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12/12/2019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12/12/2019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12/12/2019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12/12/2019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dirty="0"/>
              <a:pPr/>
              <a:t>12/12/2019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dirty="0"/>
              <a:pPr/>
              <a:t>12/12/2019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B02557A-7053-4340-A874-8AB926A8EDA1}" type="datetimeFigureOut">
              <a:rPr lang="en-US" dirty="0"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B02557A-7053-4340-A874-8AB926A8EDA1}" type="datetimeFigureOut">
              <a:rPr lang="en-US" dirty="0"/>
              <a:pPr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2800" b="1" dirty="0"/>
              <a:t>Acts of ‘homing’ in the Eastern Desert </a:t>
            </a:r>
            <a:r>
              <a:rPr lang="en-GB" sz="2800" dirty="0" smtClean="0"/>
              <a:t>How </a:t>
            </a:r>
            <a:r>
              <a:rPr lang="en-GB" sz="2800" dirty="0"/>
              <a:t>Syrian refugees make temporary homes in a village outside </a:t>
            </a:r>
            <a:r>
              <a:rPr lang="en-GB" sz="2800" dirty="0" err="1"/>
              <a:t>Zaatari</a:t>
            </a:r>
            <a:r>
              <a:rPr lang="en-GB" sz="2800" dirty="0"/>
              <a:t> Camp, Jordan</a:t>
            </a:r>
            <a:br>
              <a:rPr lang="en-GB" sz="2800" dirty="0"/>
            </a:br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874257"/>
            <a:ext cx="3793678" cy="1037760"/>
          </a:xfrm>
        </p:spPr>
        <p:txBody>
          <a:bodyPr>
            <a:noAutofit/>
          </a:bodyPr>
          <a:lstStyle/>
          <a:p>
            <a:r>
              <a:rPr lang="en-GB" sz="1800" dirty="0"/>
              <a:t>Dr Ann Wagner, </a:t>
            </a:r>
            <a:r>
              <a:rPr lang="en-GB" sz="1800" dirty="0" smtClean="0"/>
              <a:t>Lecturer </a:t>
            </a:r>
            <a:r>
              <a:rPr lang="en-GB" sz="1800" dirty="0"/>
              <a:t>in Anthropology of Development, University of Edinburgh</a:t>
            </a:r>
          </a:p>
        </p:txBody>
      </p:sp>
      <p:pic>
        <p:nvPicPr>
          <p:cNvPr id="10" name="Inhaltsplatzhalter 4">
            <a:extLst>
              <a:ext uri="{FF2B5EF4-FFF2-40B4-BE49-F238E27FC236}">
                <a16:creationId xmlns:a16="http://schemas.microsoft.com/office/drawing/2014/main" id="{0E341112-3700-4B51-9DEA-12C4B45CF96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89" y="649822"/>
            <a:ext cx="5984213" cy="54755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6426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708371" y="320473"/>
            <a:ext cx="7222837" cy="1560513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solidFill>
                  <a:schemeClr val="bg1"/>
                </a:solidFill>
              </a:rPr>
              <a:t>On the other side of the fence</a:t>
            </a:r>
            <a:endParaRPr lang="en-GB" sz="3600" b="1" dirty="0">
              <a:solidFill>
                <a:schemeClr val="bg1"/>
              </a:solidFill>
            </a:endParaRPr>
          </a:p>
        </p:txBody>
      </p:sp>
      <p:pic>
        <p:nvPicPr>
          <p:cNvPr id="7" name="Picture 2" descr="Image result for zaatari ca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017" y="1215561"/>
            <a:ext cx="8904460" cy="5457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2">
            <a:extLst>
              <a:ext uri="{FF2B5EF4-FFF2-40B4-BE49-F238E27FC236}">
                <a16:creationId xmlns:a16="http://schemas.microsoft.com/office/drawing/2014/main" id="{06F418D2-3A86-4127-83D4-DEB037679A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855"/>
          <a:stretch/>
        </p:blipFill>
        <p:spPr>
          <a:xfrm>
            <a:off x="5397972" y="979056"/>
            <a:ext cx="3773853" cy="5878944"/>
          </a:xfrm>
          <a:prstGeom prst="rect">
            <a:avLst/>
          </a:prstGeom>
        </p:spPr>
      </p:pic>
      <p:pic>
        <p:nvPicPr>
          <p:cNvPr id="6" name="Grafi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27"/>
          <a:stretch>
            <a:fillRect/>
          </a:stretch>
        </p:blipFill>
        <p:spPr bwMode="auto">
          <a:xfrm>
            <a:off x="3992590" y="2245185"/>
            <a:ext cx="6662738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58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0324E11D-7EA4-4EEC-A623-5C7D0C5D3C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937" t="26457" r="26687"/>
          <a:stretch/>
        </p:blipFill>
        <p:spPr>
          <a:xfrm>
            <a:off x="3584946" y="1500632"/>
            <a:ext cx="3208400" cy="451823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48E433C1-02EC-49B4-B378-E7CCF4EB4847}"/>
              </a:ext>
            </a:extLst>
          </p:cNvPr>
          <p:cNvSpPr txBox="1"/>
          <p:nvPr/>
        </p:nvSpPr>
        <p:spPr>
          <a:xfrm>
            <a:off x="5716900" y="6231559"/>
            <a:ext cx="370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UN HABITAT 2014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469C42A2-8D1D-4C2E-9C85-73C4B88278BA}"/>
              </a:ext>
            </a:extLst>
          </p:cNvPr>
          <p:cNvCxnSpPr>
            <a:cxnSpLocks/>
          </p:cNvCxnSpPr>
          <p:nvPr/>
        </p:nvCxnSpPr>
        <p:spPr>
          <a:xfrm flipH="1">
            <a:off x="5716900" y="1652155"/>
            <a:ext cx="1418600" cy="75678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>
            <a:extLst>
              <a:ext uri="{FF2B5EF4-FFF2-40B4-BE49-F238E27FC236}">
                <a16:creationId xmlns:a16="http://schemas.microsoft.com/office/drawing/2014/main" id="{65CEC82E-9D22-4E0C-97BC-5B8FA842AE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626" t="35275" r="25118" b="16641"/>
          <a:stretch/>
        </p:blipFill>
        <p:spPr>
          <a:xfrm>
            <a:off x="8280200" y="1500632"/>
            <a:ext cx="3460468" cy="462068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49504" y="460088"/>
            <a:ext cx="5896263" cy="742972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solidFill>
                  <a:schemeClr val="bg1"/>
                </a:solidFill>
              </a:rPr>
              <a:t>A story about war?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58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13C51781-4E35-41E5-BEDC-124B7AD73F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6261"/>
          <a:stretch/>
        </p:blipFill>
        <p:spPr>
          <a:xfrm>
            <a:off x="1501626" y="558035"/>
            <a:ext cx="5275094" cy="3312926"/>
          </a:xfrm>
          <a:prstGeom prst="rect">
            <a:avLst/>
          </a:prstGeom>
          <a:effectLst>
            <a:softEdge rad="533400"/>
          </a:effec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11726B6-D96C-4F2C-A82F-48A4B5ABD5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68" r="-1" b="-1"/>
          <a:stretch/>
        </p:blipFill>
        <p:spPr>
          <a:xfrm>
            <a:off x="1391920" y="3330448"/>
            <a:ext cx="5404104" cy="3636923"/>
          </a:xfrm>
          <a:prstGeom prst="rect">
            <a:avLst/>
          </a:prstGeom>
          <a:effectLst>
            <a:softEdge rad="533400"/>
          </a:effectLst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3054A88-1B27-468A-A998-E1ADE42B9175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6622473" y="3837623"/>
            <a:ext cx="5569527" cy="1038225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de-DE" sz="2400" b="1" dirty="0" smtClean="0">
                <a:solidFill>
                  <a:schemeClr val="bg1"/>
                </a:solidFill>
              </a:rPr>
              <a:t>Guests.</a:t>
            </a:r>
          </a:p>
          <a:p>
            <a:pPr marL="0" indent="0">
              <a:buNone/>
            </a:pPr>
            <a:r>
              <a:rPr lang="de-DE" sz="2400" b="1" dirty="0" smtClean="0">
                <a:solidFill>
                  <a:schemeClr val="bg1"/>
                </a:solidFill>
              </a:rPr>
              <a:t>Tribesmen.</a:t>
            </a:r>
          </a:p>
          <a:p>
            <a:pPr marL="0" indent="0">
              <a:buNone/>
            </a:pPr>
            <a:r>
              <a:rPr lang="de-DE" sz="2400" i="1" dirty="0" smtClean="0">
                <a:solidFill>
                  <a:schemeClr val="bg1"/>
                </a:solidFill>
              </a:rPr>
              <a:t>	“Here </a:t>
            </a:r>
            <a:r>
              <a:rPr lang="de-DE" sz="2400" i="1" dirty="0">
                <a:solidFill>
                  <a:schemeClr val="bg1"/>
                </a:solidFill>
              </a:rPr>
              <a:t>is different [from </a:t>
            </a:r>
            <a:r>
              <a:rPr lang="de-DE" sz="2400" i="1" dirty="0" smtClean="0">
                <a:solidFill>
                  <a:schemeClr val="bg1"/>
                </a:solidFill>
              </a:rPr>
              <a:t>nearby 	Mafraq]. We </a:t>
            </a:r>
            <a:r>
              <a:rPr lang="de-DE" sz="2400" i="1" dirty="0">
                <a:solidFill>
                  <a:schemeClr val="bg1"/>
                </a:solidFill>
              </a:rPr>
              <a:t>are all relatives.“</a:t>
            </a:r>
          </a:p>
          <a:p>
            <a:pPr marL="0" indent="0">
              <a:buNone/>
            </a:pPr>
            <a:r>
              <a:rPr lang="de-DE" sz="2400" b="1" dirty="0" smtClean="0">
                <a:solidFill>
                  <a:schemeClr val="bg1"/>
                </a:solidFill>
              </a:rPr>
              <a:t>Labour migrants.</a:t>
            </a:r>
            <a:endParaRPr lang="de-DE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2400" dirty="0" smtClean="0">
                <a:solidFill>
                  <a:schemeClr val="bg1"/>
                </a:solidFill>
              </a:rPr>
              <a:t>Land </a:t>
            </a:r>
            <a:r>
              <a:rPr lang="de-DE" sz="2400" dirty="0">
                <a:solidFill>
                  <a:schemeClr val="bg1"/>
                </a:solidFill>
              </a:rPr>
              <a:t>as a commodity?</a:t>
            </a:r>
          </a:p>
          <a:p>
            <a:pPr marL="0" indent="0">
              <a:buNone/>
            </a:pPr>
            <a:r>
              <a:rPr lang="de-DE" sz="2400" dirty="0">
                <a:solidFill>
                  <a:schemeClr val="bg1"/>
                </a:solidFill>
              </a:rPr>
              <a:t>	</a:t>
            </a:r>
            <a:r>
              <a:rPr lang="de-DE" sz="2400" i="1" dirty="0">
                <a:solidFill>
                  <a:schemeClr val="bg1"/>
                </a:solidFill>
              </a:rPr>
              <a:t>“In five years, they‘ll go back.“ </a:t>
            </a:r>
            <a:r>
              <a:rPr lang="de-DE" sz="2400" dirty="0">
                <a:solidFill>
                  <a:schemeClr val="bg1"/>
                </a:solidFill>
              </a:rPr>
              <a:t>	</a:t>
            </a:r>
            <a:r>
              <a:rPr lang="de-DE" sz="2400" dirty="0" smtClean="0">
                <a:solidFill>
                  <a:schemeClr val="bg1"/>
                </a:solidFill>
              </a:rPr>
              <a:t>(</a:t>
            </a:r>
            <a:r>
              <a:rPr lang="de-DE" sz="2400" dirty="0">
                <a:solidFill>
                  <a:schemeClr val="bg1"/>
                </a:solidFill>
              </a:rPr>
              <a:t>Jordanian landowner, late 2016)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6604000" y="656822"/>
            <a:ext cx="5588000" cy="74297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9000"/>
              </a:lnSpc>
              <a:spcBef>
                <a:spcPct val="0"/>
              </a:spcBef>
              <a:buNone/>
              <a:defRPr sz="4400" kern="120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 smtClean="0">
                <a:solidFill>
                  <a:schemeClr val="bg1"/>
                </a:solidFill>
              </a:rPr>
              <a:t>A story about war?</a:t>
            </a:r>
          </a:p>
          <a:p>
            <a:r>
              <a:rPr lang="en-GB" sz="3600" b="1" dirty="0" smtClean="0">
                <a:solidFill>
                  <a:schemeClr val="bg1"/>
                </a:solidFill>
              </a:rPr>
              <a:t>But also about…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441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paint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915" y="599440"/>
            <a:ext cx="7283756" cy="5411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22800" y="6233525"/>
            <a:ext cx="5844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+mj-lt"/>
              </a:rPr>
              <a:t>Derek Robertson, "The Desert is Full of Promises"</a:t>
            </a:r>
          </a:p>
        </p:txBody>
      </p:sp>
    </p:spTree>
    <p:extLst>
      <p:ext uri="{BB962C8B-B14F-4D97-AF65-F5344CB8AC3E}">
        <p14:creationId xmlns:p14="http://schemas.microsoft.com/office/powerpoint/2010/main" val="118642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159</TotalTime>
  <Words>271</Words>
  <Application>Microsoft Office PowerPoint</Application>
  <PresentationFormat>Widescreen</PresentationFormat>
  <Paragraphs>40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Calibri</vt:lpstr>
      <vt:lpstr>Century Schoolbook</vt:lpstr>
      <vt:lpstr>Corbel</vt:lpstr>
      <vt:lpstr>Feathered</vt:lpstr>
      <vt:lpstr>Acts of ‘homing’ in the Eastern Desert How Syrian refugees make temporary homes in a village outside Zaatari Camp, Jordan </vt:lpstr>
      <vt:lpstr>On the other side of the fence</vt:lpstr>
      <vt:lpstr>A story about war?</vt:lpstr>
      <vt:lpstr>PowerPoint Presentation</vt:lpstr>
      <vt:lpstr>PowerPoint Presentation</vt:lpstr>
    </vt:vector>
  </TitlesOfParts>
  <Company>University of Edinburgh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Acts of ‘homing’ in the Eastern Desert – How Syrian refugees make temporary homes in a village outside Zaatari Camp, Jordan</dc:title>
  <dc:creator>WAGNER Ann-Christin</dc:creator>
  <cp:lastModifiedBy>Daly, Sorcha</cp:lastModifiedBy>
  <cp:revision>18</cp:revision>
  <dcterms:created xsi:type="dcterms:W3CDTF">2019-10-23T13:06:26Z</dcterms:created>
  <dcterms:modified xsi:type="dcterms:W3CDTF">2019-12-12T13:45:11Z</dcterms:modified>
</cp:coreProperties>
</file>